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前期 第 </a:t>
            </a:r>
            <a:r>
              <a:rPr dirty="0" sz="1400" b="1">
                <a:latin typeface="CenturyOldst"/>
                <a:cs typeface="CenturyOldst"/>
              </a:rPr>
              <a:t>7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0340"/>
            <a:ext cx="30467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65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以下の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17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cmbx10"/>
                <a:cs typeface="cmbx10"/>
              </a:rPr>
              <a:t>2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</a:t>
            </a:r>
            <a:r>
              <a:rPr dirty="0" sz="1000" spc="-75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のボード線図を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-10">
                <a:latin typeface="cmb10"/>
                <a:cs typeface="cmb10"/>
              </a:rPr>
              <a:t>1</a:t>
            </a:r>
            <a:r>
              <a:rPr dirty="0" sz="1000" spc="-9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823713" y="19786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593951" y="217134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057655" y="206397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130">
                <a:latin typeface="cmb10"/>
                <a:cs typeface="cmb10"/>
              </a:rPr>
              <a:t> </a:t>
            </a:r>
            <a:r>
              <a:rPr dirty="0" baseline="-38888" sz="1500" spc="-30" b="0" i="1">
                <a:latin typeface="Bookman Old Style"/>
                <a:cs typeface="Bookman Old Style"/>
              </a:rPr>
              <a:t>s</a:t>
            </a:r>
            <a:r>
              <a:rPr dirty="0" baseline="-31746" sz="1050" spc="-30">
                <a:latin typeface="cmbx10"/>
                <a:cs typeface="cmbx10"/>
              </a:rPr>
              <a:t>2</a:t>
            </a:r>
            <a:r>
              <a:rPr dirty="0" baseline="-31746" sz="1050" spc="89">
                <a:latin typeface="cmbx10"/>
                <a:cs typeface="cmbx10"/>
              </a:rPr>
              <a:t> </a:t>
            </a:r>
            <a:r>
              <a:rPr dirty="0" baseline="-38888" sz="1500" spc="-15">
                <a:latin typeface="cmb10"/>
                <a:cs typeface="cmb10"/>
              </a:rPr>
              <a:t>+</a:t>
            </a:r>
            <a:r>
              <a:rPr dirty="0" baseline="-38888" sz="1500" spc="-104">
                <a:latin typeface="cmb10"/>
                <a:cs typeface="cmb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60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b10"/>
                <a:cs typeface="cmb10"/>
              </a:rPr>
              <a:t>+1 </a:t>
            </a:r>
            <a:endParaRPr baseline="-38888" sz="1500">
              <a:latin typeface="cmb10"/>
              <a:cs typeface="cmb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91715" y="2294096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10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593951" y="2486812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057657" y="237943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130">
                <a:latin typeface="cmb10"/>
                <a:cs typeface="cmb10"/>
              </a:rPr>
              <a:t> </a:t>
            </a:r>
            <a:r>
              <a:rPr dirty="0" baseline="-38888" sz="1500" spc="-30" b="0" i="1">
                <a:latin typeface="Bookman Old Style"/>
                <a:cs typeface="Bookman Old Style"/>
              </a:rPr>
              <a:t>s</a:t>
            </a:r>
            <a:r>
              <a:rPr dirty="0" baseline="-31746" sz="1050" spc="-30">
                <a:latin typeface="cmbx10"/>
                <a:cs typeface="cmbx10"/>
              </a:rPr>
              <a:t>2</a:t>
            </a:r>
            <a:r>
              <a:rPr dirty="0" baseline="-31746" sz="1050" spc="89">
                <a:latin typeface="cmbx10"/>
                <a:cs typeface="cmbx10"/>
              </a:rPr>
              <a:t> </a:t>
            </a:r>
            <a:r>
              <a:rPr dirty="0" baseline="-38888" sz="1500" spc="-15">
                <a:latin typeface="cmb10"/>
                <a:cs typeface="cmb10"/>
              </a:rPr>
              <a:t>+</a:t>
            </a:r>
            <a:r>
              <a:rPr dirty="0" baseline="-38888" sz="1500" spc="-104">
                <a:latin typeface="cmb10"/>
                <a:cs typeface="cmb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60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b10"/>
                <a:cs typeface="cmb10"/>
              </a:rPr>
              <a:t>+1 </a:t>
            </a:r>
            <a:endParaRPr baseline="-38888" sz="1500">
              <a:latin typeface="cmb10"/>
              <a:cs typeface="cmb10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3881627" y="1540340"/>
            <a:ext cx="304990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以下の</a:t>
            </a:r>
            <a:r>
              <a:rPr dirty="0" sz="950" spc="-22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cmbx10"/>
                <a:cs typeface="cmbx10"/>
              </a:rPr>
              <a:t>2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</a:t>
            </a:r>
            <a:r>
              <a:rPr dirty="0" sz="1000" spc="-7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のボード線図を</a:t>
            </a:r>
            <a:r>
              <a:rPr dirty="0" sz="950" spc="-24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1</a:t>
            </a:r>
            <a:r>
              <a:rPr dirty="0" sz="1000" spc="-6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911345" y="1978630"/>
            <a:ext cx="4584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cmb10"/>
                <a:cs typeface="cmb10"/>
              </a:rPr>
              <a:t>10</a:t>
            </a: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65">
                <a:latin typeface="cmb10"/>
                <a:cs typeface="cmb10"/>
              </a:rPr>
              <a:t>+1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4923891" y="2171344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4389120" y="2063970"/>
            <a:ext cx="946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455">
                <a:latin typeface="cmb10"/>
                <a:cs typeface="cmb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52" b="0" i="1">
                <a:latin typeface="Bookman Old Style"/>
                <a:cs typeface="Bookman Old Style"/>
              </a:rPr>
              <a:t> </a:t>
            </a:r>
            <a:r>
              <a:rPr dirty="0" baseline="-38888" sz="1500" spc="-15">
                <a:latin typeface="cmb10"/>
                <a:cs typeface="cmb10"/>
              </a:rPr>
              <a:t>+</a:t>
            </a:r>
            <a:r>
              <a:rPr dirty="0" baseline="-38888" sz="1500" spc="-89">
                <a:latin typeface="cmb10"/>
                <a:cs typeface="cmb10"/>
              </a:rPr>
              <a:t> </a:t>
            </a:r>
            <a:r>
              <a:rPr dirty="0" baseline="-38888" sz="1500" spc="-37">
                <a:latin typeface="cmb10"/>
                <a:cs typeface="cmb10"/>
              </a:rPr>
              <a:t>10</a:t>
            </a:r>
            <a:endParaRPr baseline="-38888" sz="1500">
              <a:latin typeface="cmb10"/>
              <a:cs typeface="cmb10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43343" y="2294096"/>
            <a:ext cx="366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110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10</a:t>
            </a:r>
            <a:endParaRPr sz="1000">
              <a:latin typeface="cmb10"/>
              <a:cs typeface="cmb10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923891" y="248681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4389123" y="2379430"/>
            <a:ext cx="1005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229">
                <a:latin typeface="cmb10"/>
                <a:cs typeface="cmb10"/>
              </a:rPr>
              <a:t> </a:t>
            </a:r>
            <a:r>
              <a:rPr dirty="0" baseline="-38888" sz="1500" spc="-52">
                <a:latin typeface="cmb10"/>
                <a:cs typeface="cmb10"/>
              </a:rPr>
              <a:t>10</a:t>
            </a:r>
            <a:r>
              <a:rPr dirty="0" baseline="-38888" sz="1500" spc="-52" b="0" i="1">
                <a:latin typeface="Bookman Old Style"/>
                <a:cs typeface="Bookman Old Style"/>
              </a:rPr>
              <a:t>s</a:t>
            </a:r>
            <a:r>
              <a:rPr dirty="0" baseline="-38888" sz="1500" spc="15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b10"/>
                <a:cs typeface="cmb10"/>
              </a:rPr>
              <a:t>+1 </a:t>
            </a:r>
            <a:endParaRPr baseline="-38888" sz="15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2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111" y="738083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3]</a:t>
            </a:r>
            <a:r>
              <a:rPr dirty="0" sz="1000" spc="250" b="1">
                <a:latin typeface="Cambria"/>
                <a:cs typeface="Cambria"/>
              </a:rPr>
              <a:t>  </a:t>
            </a:r>
            <a:r>
              <a:rPr dirty="0" sz="950" spc="-60">
                <a:latin typeface="SimSun"/>
                <a:cs typeface="SimSun"/>
              </a:rPr>
              <a:t>以下の </a:t>
            </a:r>
            <a:r>
              <a:rPr dirty="0" sz="1000" spc="-25" b="0" i="1">
                <a:latin typeface="Bookman Old Style"/>
                <a:cs typeface="Bookman Old Style"/>
              </a:rPr>
              <a:t>G</a:t>
            </a:r>
            <a:r>
              <a:rPr dirty="0" sz="1000" spc="-25">
                <a:latin typeface="cmb10"/>
                <a:cs typeface="cmb10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65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のボード線図を描け。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0072" y="1050509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)= </a:t>
            </a:r>
            <a:endParaRPr sz="1000">
              <a:latin typeface="cmb10"/>
              <a:cs typeface="cmb10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10707" y="965168"/>
            <a:ext cx="330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b10"/>
                <a:cs typeface="cmb10"/>
              </a:rPr>
              <a:t>+1 </a:t>
            </a:r>
            <a:endParaRPr sz="1000">
              <a:latin typeface="cmb10"/>
              <a:cs typeface="cmb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4579" y="1157884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46632" y="1137379"/>
            <a:ext cx="633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40" b="0" i="1">
                <a:latin typeface="Bookman Old Style"/>
                <a:cs typeface="Bookman Old Style"/>
              </a:rPr>
              <a:t>s</a:t>
            </a:r>
            <a:r>
              <a:rPr dirty="0" baseline="23809" sz="1050" spc="-60">
                <a:latin typeface="cmbx10"/>
                <a:cs typeface="cmbx10"/>
              </a:rPr>
              <a:t>2</a:t>
            </a:r>
            <a:r>
              <a:rPr dirty="0" sz="1000" spc="-40">
                <a:latin typeface="cmb10"/>
                <a:cs typeface="cmb10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s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9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10)</a:t>
            </a:r>
            <a:endParaRPr sz="1000">
              <a:latin typeface="cmb10"/>
              <a:cs typeface="cmb10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3907028" y="738091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4]</a:t>
            </a:r>
            <a:r>
              <a:rPr dirty="0" sz="1000" spc="250" b="1">
                <a:latin typeface="Cambria"/>
                <a:cs typeface="Cambria"/>
              </a:rPr>
              <a:t>  </a:t>
            </a:r>
            <a:r>
              <a:rPr dirty="0" sz="950" spc="-60">
                <a:latin typeface="SimSun"/>
                <a:cs typeface="SimSun"/>
              </a:rPr>
              <a:t>以下の </a:t>
            </a:r>
            <a:r>
              <a:rPr dirty="0" sz="1000" spc="-25" b="0" i="1">
                <a:latin typeface="Bookman Old Style"/>
                <a:cs typeface="Bookman Old Style"/>
              </a:rPr>
              <a:t>G</a:t>
            </a:r>
            <a:r>
              <a:rPr dirty="0" sz="1000" spc="-25">
                <a:latin typeface="cmb10"/>
                <a:cs typeface="cmb10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65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のボード線図を描け。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60011" y="1029174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)=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979919" y="943833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614519" y="1136548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601971" y="1116043"/>
            <a:ext cx="842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105">
                <a:latin typeface="cmb10"/>
                <a:cs typeface="cmb10"/>
              </a:rPr>
              <a:t> </a:t>
            </a:r>
            <a:r>
              <a:rPr dirty="0" sz="1000" spc="-30">
                <a:latin typeface="cmb10"/>
                <a:cs typeface="cmb10"/>
              </a:rPr>
              <a:t>1)(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10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10)</a:t>
            </a:r>
            <a:endParaRPr sz="10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3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1687" y="692912"/>
            <a:ext cx="3049905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9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5]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以下の</a:t>
            </a:r>
            <a:r>
              <a:rPr dirty="0" sz="950" spc="-22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cmbx10"/>
                <a:cs typeface="cmbx10"/>
              </a:rPr>
              <a:t>2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</a:t>
            </a:r>
            <a:r>
              <a:rPr dirty="0" sz="1000" spc="-7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のボード線図を</a:t>
            </a:r>
            <a:r>
              <a:rPr dirty="0" sz="950" spc="-24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1</a:t>
            </a:r>
            <a:r>
              <a:rPr dirty="0" sz="1000" spc="-6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17039" y="1134333"/>
            <a:ext cx="302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latin typeface="cmb10"/>
                <a:cs typeface="cmb10"/>
              </a:rPr>
              <a:t>1+</a:t>
            </a:r>
            <a:r>
              <a:rPr dirty="0" sz="1000" spc="-110">
                <a:latin typeface="cmb10"/>
                <a:cs typeface="cmb10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593951" y="1327048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057655" y="1219674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130">
                <a:latin typeface="cmb10"/>
                <a:cs typeface="cmb10"/>
              </a:rPr>
              <a:t> </a:t>
            </a:r>
            <a:r>
              <a:rPr dirty="0" baseline="-38888" sz="1500" spc="-30" b="0" i="1">
                <a:latin typeface="Bookman Old Style"/>
                <a:cs typeface="Bookman Old Style"/>
              </a:rPr>
              <a:t>s</a:t>
            </a:r>
            <a:r>
              <a:rPr dirty="0" baseline="-31746" sz="1050" spc="-30">
                <a:latin typeface="cmbx10"/>
                <a:cs typeface="cmbx10"/>
              </a:rPr>
              <a:t>2</a:t>
            </a:r>
            <a:r>
              <a:rPr dirty="0" baseline="-31746" sz="1050" spc="89">
                <a:latin typeface="cmbx10"/>
                <a:cs typeface="cmbx10"/>
              </a:rPr>
              <a:t> </a:t>
            </a:r>
            <a:r>
              <a:rPr dirty="0" baseline="-38888" sz="1500" spc="-15">
                <a:latin typeface="cmb10"/>
                <a:cs typeface="cmb10"/>
              </a:rPr>
              <a:t>+</a:t>
            </a:r>
            <a:r>
              <a:rPr dirty="0" baseline="-38888" sz="1500" spc="-104">
                <a:latin typeface="cmb10"/>
                <a:cs typeface="cmb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60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b10"/>
                <a:cs typeface="cmb10"/>
              </a:rPr>
              <a:t>+1 </a:t>
            </a:r>
            <a:endParaRPr baseline="-38888" sz="1500">
              <a:latin typeface="cmb10"/>
              <a:cs typeface="cmb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717039" y="1448278"/>
            <a:ext cx="302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b10"/>
                <a:cs typeface="cmb10"/>
              </a:rPr>
              <a:t>1</a:t>
            </a:r>
            <a:r>
              <a:rPr dirty="0" sz="1000" spc="-114">
                <a:latin typeface="cmb10"/>
                <a:cs typeface="cmb10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593951" y="1640992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057657" y="1533617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)=</a:t>
            </a:r>
            <a:r>
              <a:rPr dirty="0" sz="1000" spc="130">
                <a:latin typeface="cmb10"/>
                <a:cs typeface="cmb10"/>
              </a:rPr>
              <a:t> </a:t>
            </a:r>
            <a:r>
              <a:rPr dirty="0" baseline="-38888" sz="1500" spc="-30" b="0" i="1">
                <a:latin typeface="Bookman Old Style"/>
                <a:cs typeface="Bookman Old Style"/>
              </a:rPr>
              <a:t>s</a:t>
            </a:r>
            <a:r>
              <a:rPr dirty="0" baseline="-31746" sz="1050" spc="-30">
                <a:latin typeface="cmbx10"/>
                <a:cs typeface="cmbx10"/>
              </a:rPr>
              <a:t>2</a:t>
            </a:r>
            <a:r>
              <a:rPr dirty="0" baseline="-31746" sz="1050" spc="89">
                <a:latin typeface="cmbx10"/>
                <a:cs typeface="cmbx10"/>
              </a:rPr>
              <a:t> </a:t>
            </a:r>
            <a:r>
              <a:rPr dirty="0" baseline="-38888" sz="1500" spc="-15">
                <a:latin typeface="cmb10"/>
                <a:cs typeface="cmb10"/>
              </a:rPr>
              <a:t>+</a:t>
            </a:r>
            <a:r>
              <a:rPr dirty="0" baseline="-38888" sz="1500" spc="-104">
                <a:latin typeface="cmb10"/>
                <a:cs typeface="cmb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60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b10"/>
                <a:cs typeface="cmb10"/>
              </a:rPr>
              <a:t>+1 </a:t>
            </a:r>
            <a:endParaRPr baseline="-38888" sz="1500">
              <a:latin typeface="cmb10"/>
              <a:cs typeface="cmb10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23CE2_s_hw07_prob.dvi</dc:title>
  <dcterms:created xsi:type="dcterms:W3CDTF">2023-05-29T22:53:35Z</dcterms:created>
  <dcterms:modified xsi:type="dcterms:W3CDTF">2023-05-29T22:53:35Z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2023-05-30T00:00:00Z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2023-05-29T00:00:00Z</vt:filetime>
  </property>
  <property fmtid="{D5CDD505-2E9C-101B-9397-08002B2CF9AE}" pid="5" name="Producer">
    <vt:lpwstr>Acrobat Distiller 23.0 (Windows)</vt:lpwstr>
  </property>
</Properties>
</file>